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5BD8-AAF5-4299-9F59-354F554E9420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8DE9-EF80-47C6-BE79-EFC41FB4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5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5BD8-AAF5-4299-9F59-354F554E9420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8DE9-EF80-47C6-BE79-EFC41FB4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0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5BD8-AAF5-4299-9F59-354F554E9420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8DE9-EF80-47C6-BE79-EFC41FB4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9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5BD8-AAF5-4299-9F59-354F554E9420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8DE9-EF80-47C6-BE79-EFC41FB4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3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5BD8-AAF5-4299-9F59-354F554E9420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8DE9-EF80-47C6-BE79-EFC41FB4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9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5BD8-AAF5-4299-9F59-354F554E9420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8DE9-EF80-47C6-BE79-EFC41FB4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0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5BD8-AAF5-4299-9F59-354F554E9420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8DE9-EF80-47C6-BE79-EFC41FB4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2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5BD8-AAF5-4299-9F59-354F554E9420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8DE9-EF80-47C6-BE79-EFC41FB4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2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5BD8-AAF5-4299-9F59-354F554E9420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8DE9-EF80-47C6-BE79-EFC41FB4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9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5BD8-AAF5-4299-9F59-354F554E9420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8DE9-EF80-47C6-BE79-EFC41FB4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2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5BD8-AAF5-4299-9F59-354F554E9420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8DE9-EF80-47C6-BE79-EFC41FB4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5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35BD8-AAF5-4299-9F59-354F554E9420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8DE9-EF80-47C6-BE79-EFC41FB4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1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Verbs 1-30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Pic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486400"/>
            <a:ext cx="8229600" cy="1143000"/>
          </a:xfrm>
        </p:spPr>
        <p:txBody>
          <a:bodyPr/>
          <a:lstStyle/>
          <a:p>
            <a:r>
              <a:rPr lang="en-US" dirty="0" err="1"/>
              <a:t>entrer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04560"/>
            <a:ext cx="2514600" cy="515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507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953000"/>
            <a:ext cx="8229600" cy="1143000"/>
          </a:xfrm>
        </p:spPr>
        <p:txBody>
          <a:bodyPr/>
          <a:lstStyle/>
          <a:p>
            <a:r>
              <a:rPr lang="en-US"/>
              <a:t>skier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06" y="76201"/>
            <a:ext cx="6326188" cy="516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055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181600"/>
            <a:ext cx="8229600" cy="1143000"/>
          </a:xfrm>
        </p:spPr>
        <p:txBody>
          <a:bodyPr/>
          <a:lstStyle/>
          <a:p>
            <a:r>
              <a:rPr lang="en-US"/>
              <a:t>marcher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04801"/>
            <a:ext cx="6708775" cy="432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194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5410200"/>
            <a:ext cx="8229600" cy="1143000"/>
          </a:xfrm>
        </p:spPr>
        <p:txBody>
          <a:bodyPr/>
          <a:lstStyle/>
          <a:p>
            <a:r>
              <a:rPr lang="en-US" dirty="0" err="1"/>
              <a:t>regarder</a:t>
            </a:r>
            <a:endParaRPr lang="en-US" dirty="0"/>
          </a:p>
        </p:txBody>
      </p:sp>
      <p:pic>
        <p:nvPicPr>
          <p:cNvPr id="15362" name="Picture 2" descr="watching-tv-clipart-Boy_Watching_TV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7467600" cy="47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155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j0232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5439" y="762000"/>
            <a:ext cx="37861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876800" y="5334000"/>
            <a:ext cx="502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etudier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5105400" y="5257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05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572000" y="56388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manger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1"/>
            <a:ext cx="5030788" cy="486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728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419601" y="5867400"/>
            <a:ext cx="4359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dirty="0" err="1"/>
              <a:t>chercher</a:t>
            </a:r>
            <a:endParaRPr lang="en-US" sz="4400" dirty="0"/>
          </a:p>
        </p:txBody>
      </p:sp>
      <p:pic>
        <p:nvPicPr>
          <p:cNvPr id="19458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7086600" cy="519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354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971800" y="58674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presenter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3733800" y="5943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2" y="228600"/>
            <a:ext cx="5818188" cy="49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022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572000" y="57150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tourner</a:t>
            </a:r>
            <a:endParaRPr lang="en-US" sz="4400" dirty="0"/>
          </a:p>
        </p:txBody>
      </p:sp>
      <p:pic>
        <p:nvPicPr>
          <p:cNvPr id="22530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183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267200" y="5867400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fermer</a:t>
            </a:r>
            <a:endParaRPr lang="en-US" sz="4400" dirty="0"/>
          </a:p>
        </p:txBody>
      </p:sp>
      <p:pic>
        <p:nvPicPr>
          <p:cNvPr id="23554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5562600" cy="50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859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029200"/>
            <a:ext cx="8229600" cy="1143000"/>
          </a:xfrm>
        </p:spPr>
        <p:txBody>
          <a:bodyPr/>
          <a:lstStyle/>
          <a:p>
            <a:r>
              <a:rPr lang="en-US"/>
              <a:t>aimer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83" y="304800"/>
            <a:ext cx="434028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754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657600" y="57912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inviter </a:t>
            </a:r>
          </a:p>
        </p:txBody>
      </p:sp>
      <p:pic>
        <p:nvPicPr>
          <p:cNvPr id="24578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944" y="457200"/>
            <a:ext cx="7054057" cy="46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761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724400" y="57912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porter</a:t>
            </a:r>
          </a:p>
        </p:txBody>
      </p:sp>
      <p:pic>
        <p:nvPicPr>
          <p:cNvPr id="25602" name="Picture 2" descr="thQ9ATV2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3733800" cy="517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424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562600" y="5943600"/>
            <a:ext cx="563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montrer</a:t>
            </a:r>
            <a:endParaRPr lang="en-US" sz="4400" dirty="0"/>
          </a:p>
        </p:txBody>
      </p:sp>
      <p:pic>
        <p:nvPicPr>
          <p:cNvPr id="26626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3733800" cy="509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59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441209" y="5715000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detester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4953000" y="5867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7650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09" y="139442"/>
            <a:ext cx="3960812" cy="488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910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572000" y="54864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adorer</a:t>
            </a:r>
          </a:p>
        </p:txBody>
      </p:sp>
      <p:pic>
        <p:nvPicPr>
          <p:cNvPr id="28674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7010400" cy="409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067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962400" y="57150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coûter</a:t>
            </a:r>
            <a:endParaRPr lang="en-US" sz="4400" dirty="0"/>
          </a:p>
        </p:txBody>
      </p:sp>
      <p:pic>
        <p:nvPicPr>
          <p:cNvPr id="1026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934200" cy="52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07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572000" y="5943600"/>
            <a:ext cx="571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jouer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8485"/>
            <a:ext cx="5867400" cy="574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0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419600" y="58674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ecouter</a:t>
            </a:r>
            <a:endParaRPr lang="en-US" sz="4400" dirty="0"/>
          </a:p>
        </p:txBody>
      </p:sp>
      <p:sp>
        <p:nvSpPr>
          <p:cNvPr id="37892" name="Line 6"/>
          <p:cNvSpPr>
            <a:spLocks noChangeShapeType="1"/>
          </p:cNvSpPr>
          <p:nvPr/>
        </p:nvSpPr>
        <p:spPr bwMode="auto">
          <a:xfrm flipV="1">
            <a:off x="4648200" y="588446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2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4934"/>
            <a:ext cx="6935788" cy="475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5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657600" y="5257800"/>
            <a:ext cx="571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voyager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2" y="457201"/>
            <a:ext cx="6478588" cy="409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17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810000" y="57912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imaginer</a:t>
            </a:r>
          </a:p>
        </p:txBody>
      </p:sp>
      <p:pic>
        <p:nvPicPr>
          <p:cNvPr id="7170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4494212" cy="552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2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181600"/>
            <a:ext cx="8229600" cy="1143000"/>
          </a:xfrm>
        </p:spPr>
        <p:txBody>
          <a:bodyPr/>
          <a:lstStyle/>
          <a:p>
            <a:r>
              <a:rPr lang="en-US"/>
              <a:t>travailler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5417024" cy="397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3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953000" y="56388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decider</a:t>
            </a:r>
          </a:p>
        </p:txBody>
      </p:sp>
      <p:sp>
        <p:nvSpPr>
          <p:cNvPr id="41988" name="Line 9"/>
          <p:cNvSpPr>
            <a:spLocks noChangeShapeType="1"/>
          </p:cNvSpPr>
          <p:nvPr/>
        </p:nvSpPr>
        <p:spPr bwMode="auto">
          <a:xfrm flipV="1">
            <a:off x="5486400" y="5638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194" name="Picture 2" descr="th25H5EFM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0831"/>
            <a:ext cx="5027612" cy="422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81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4876800"/>
            <a:ext cx="8229600" cy="1143000"/>
          </a:xfrm>
        </p:spPr>
        <p:txBody>
          <a:bodyPr/>
          <a:lstStyle/>
          <a:p>
            <a:r>
              <a:rPr lang="en-US"/>
              <a:t>visiter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99600"/>
            <a:ext cx="6629400" cy="417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449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653405"/>
            <a:ext cx="8229600" cy="1143000"/>
          </a:xfrm>
        </p:spPr>
        <p:txBody>
          <a:bodyPr/>
          <a:lstStyle/>
          <a:p>
            <a:r>
              <a:rPr lang="en-US" dirty="0" err="1"/>
              <a:t>rentrer</a:t>
            </a:r>
            <a:endParaRPr lang="en-US" dirty="0"/>
          </a:p>
        </p:txBody>
      </p:sp>
      <p:pic>
        <p:nvPicPr>
          <p:cNvPr id="1026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"/>
            <a:ext cx="5638800" cy="566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185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105400"/>
            <a:ext cx="8229600" cy="1143000"/>
          </a:xfrm>
        </p:spPr>
        <p:txBody>
          <a:bodyPr/>
          <a:lstStyle/>
          <a:p>
            <a:r>
              <a:rPr lang="en-US"/>
              <a:t>regretter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"/>
            <a:ext cx="5180012" cy="513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3400" y="304800"/>
            <a:ext cx="358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66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181600"/>
            <a:ext cx="8229600" cy="1143000"/>
          </a:xfrm>
        </p:spPr>
        <p:txBody>
          <a:bodyPr/>
          <a:lstStyle/>
          <a:p>
            <a:r>
              <a:rPr lang="en-US"/>
              <a:t>commencer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1"/>
            <a:ext cx="6856412" cy="455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786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181600"/>
            <a:ext cx="8229600" cy="1143000"/>
          </a:xfrm>
        </p:spPr>
        <p:txBody>
          <a:bodyPr/>
          <a:lstStyle/>
          <a:p>
            <a:r>
              <a:rPr lang="en-US"/>
              <a:t>danser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5638800" cy="445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937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486400"/>
            <a:ext cx="8229600" cy="1143000"/>
          </a:xfrm>
        </p:spPr>
        <p:txBody>
          <a:bodyPr/>
          <a:lstStyle/>
          <a:p>
            <a:r>
              <a:rPr lang="en-US"/>
              <a:t>toucher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9600"/>
            <a:ext cx="6096000" cy="45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770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Widescreen</PresentationFormat>
  <Paragraphs>31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Verbs 1-30</vt:lpstr>
      <vt:lpstr>aimer</vt:lpstr>
      <vt:lpstr>travailler</vt:lpstr>
      <vt:lpstr>visiter </vt:lpstr>
      <vt:lpstr>rentrer</vt:lpstr>
      <vt:lpstr>regretter</vt:lpstr>
      <vt:lpstr>commencer</vt:lpstr>
      <vt:lpstr>danser</vt:lpstr>
      <vt:lpstr>toucher</vt:lpstr>
      <vt:lpstr>entrer</vt:lpstr>
      <vt:lpstr>skier</vt:lpstr>
      <vt:lpstr>marcher</vt:lpstr>
      <vt:lpstr>regarder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E1B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Verbs 1-30</dc:title>
  <dc:creator>Ahl, Stephan</dc:creator>
  <cp:lastModifiedBy>Ahl, Stephan</cp:lastModifiedBy>
  <cp:revision>4</cp:revision>
  <dcterms:created xsi:type="dcterms:W3CDTF">2017-01-29T15:18:10Z</dcterms:created>
  <dcterms:modified xsi:type="dcterms:W3CDTF">2017-01-29T16:54:05Z</dcterms:modified>
</cp:coreProperties>
</file>